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74"/>
  </p:normalViewPr>
  <p:slideViewPr>
    <p:cSldViewPr snapToGrid="0" snapToObjects="1">
      <p:cViewPr>
        <p:scale>
          <a:sx n="98" d="100"/>
          <a:sy n="98" d="100"/>
        </p:scale>
        <p:origin x="142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11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037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5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42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79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371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38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54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58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13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A1C33A-CCE9-714C-ACAC-6C354505F47E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1CACF-4779-064A-AE93-EA740FE11F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168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931" y="0"/>
            <a:ext cx="10462137" cy="685800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6030932" y="4109663"/>
            <a:ext cx="1279130" cy="1150706"/>
            <a:chOff x="6030932" y="4109663"/>
            <a:chExt cx="1279130" cy="1150706"/>
          </a:xfrm>
        </p:grpSpPr>
        <p:cxnSp>
          <p:nvCxnSpPr>
            <p:cNvPr id="6" name="Straight Arrow Connector 5"/>
            <p:cNvCxnSpPr/>
            <p:nvPr/>
          </p:nvCxnSpPr>
          <p:spPr>
            <a:xfrm flipH="1">
              <a:off x="6030932" y="4479532"/>
              <a:ext cx="940083" cy="78083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6971015" y="4109663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smtClean="0">
                  <a:solidFill>
                    <a:srgbClr val="FF0000"/>
                  </a:solidFill>
                </a:rPr>
                <a:t>1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443648" y="6203879"/>
            <a:ext cx="813368" cy="453237"/>
            <a:chOff x="5876821" y="5332288"/>
            <a:chExt cx="813368" cy="453237"/>
          </a:xfrm>
        </p:grpSpPr>
        <p:cxnSp>
          <p:nvCxnSpPr>
            <p:cNvPr id="15" name="Straight Arrow Connector 14"/>
            <p:cNvCxnSpPr/>
            <p:nvPr/>
          </p:nvCxnSpPr>
          <p:spPr>
            <a:xfrm flipH="1" flipV="1">
              <a:off x="5876821" y="5332288"/>
              <a:ext cx="474321" cy="26884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6351142" y="5416193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2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551537" y="1680935"/>
            <a:ext cx="900056" cy="369332"/>
            <a:chOff x="5130877" y="5074924"/>
            <a:chExt cx="900056" cy="369332"/>
          </a:xfrm>
        </p:grpSpPr>
        <p:cxnSp>
          <p:nvCxnSpPr>
            <p:cNvPr id="20" name="Straight Arrow Connector 19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3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551537" y="1126642"/>
            <a:ext cx="900056" cy="369869"/>
            <a:chOff x="5130877" y="5074924"/>
            <a:chExt cx="900056" cy="369869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4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230261" y="2407396"/>
            <a:ext cx="940827" cy="369869"/>
            <a:chOff x="5130877" y="5074924"/>
            <a:chExt cx="940827" cy="369869"/>
          </a:xfrm>
        </p:grpSpPr>
        <p:cxnSp>
          <p:nvCxnSpPr>
            <p:cNvPr id="27" name="Straight Arrow Connector 26"/>
            <p:cNvCxnSpPr/>
            <p:nvPr/>
          </p:nvCxnSpPr>
          <p:spPr>
            <a:xfrm flipV="1">
              <a:off x="5469924" y="5074924"/>
              <a:ext cx="601780" cy="18493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5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>
            <a:off x="1569308" y="2592332"/>
            <a:ext cx="753762" cy="18493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1569308" y="664305"/>
            <a:ext cx="900056" cy="369869"/>
            <a:chOff x="5130877" y="5074924"/>
            <a:chExt cx="900056" cy="369869"/>
          </a:xfrm>
        </p:grpSpPr>
        <p:cxnSp>
          <p:nvCxnSpPr>
            <p:cNvPr id="34" name="Straight Arrow Connector 33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7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1496161" y="3056562"/>
            <a:ext cx="900056" cy="369869"/>
            <a:chOff x="5130877" y="5074924"/>
            <a:chExt cx="900056" cy="369869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6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39" name="Straight Arrow Connector 38"/>
          <p:cNvCxnSpPr/>
          <p:nvPr/>
        </p:nvCxnSpPr>
        <p:spPr>
          <a:xfrm>
            <a:off x="7310063" y="4479532"/>
            <a:ext cx="524121" cy="48788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7310062" y="4467175"/>
            <a:ext cx="524122" cy="105629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579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898" y="0"/>
            <a:ext cx="10542203" cy="68580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613321" y="1483226"/>
            <a:ext cx="900056" cy="369332"/>
            <a:chOff x="5130877" y="5074924"/>
            <a:chExt cx="900056" cy="369332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1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316759" y="2166315"/>
            <a:ext cx="1006311" cy="499739"/>
            <a:chOff x="5130877" y="4945054"/>
            <a:chExt cx="1006311" cy="499739"/>
          </a:xfrm>
        </p:grpSpPr>
        <p:cxnSp>
          <p:nvCxnSpPr>
            <p:cNvPr id="9" name="Straight Arrow Connector 8"/>
            <p:cNvCxnSpPr/>
            <p:nvPr/>
          </p:nvCxnSpPr>
          <p:spPr>
            <a:xfrm flipV="1">
              <a:off x="5469924" y="4945054"/>
              <a:ext cx="667264" cy="314806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2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11" name="Straight Arrow Connector 10"/>
          <p:cNvCxnSpPr/>
          <p:nvPr/>
        </p:nvCxnSpPr>
        <p:spPr>
          <a:xfrm>
            <a:off x="1655806" y="2481121"/>
            <a:ext cx="857571" cy="32386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1502340" y="3150850"/>
            <a:ext cx="900056" cy="369869"/>
            <a:chOff x="5130877" y="5074924"/>
            <a:chExt cx="900056" cy="369869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smtClean="0">
                  <a:solidFill>
                    <a:srgbClr val="FF0000"/>
                  </a:solidFill>
                </a:rPr>
                <a:t>3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613321" y="940425"/>
            <a:ext cx="900056" cy="369869"/>
            <a:chOff x="5130877" y="5074924"/>
            <a:chExt cx="900056" cy="369869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4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9223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661" y="0"/>
            <a:ext cx="10494678" cy="68580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959539" y="4398881"/>
            <a:ext cx="900056" cy="369869"/>
            <a:chOff x="5130877" y="5074924"/>
            <a:chExt cx="900056" cy="369869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1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859595" y="4080171"/>
            <a:ext cx="2460550" cy="12003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756953" y="5359792"/>
            <a:ext cx="642090" cy="369869"/>
            <a:chOff x="5388843" y="5074923"/>
            <a:chExt cx="642090" cy="369869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5727890" y="5259858"/>
              <a:ext cx="303043" cy="51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5388843" y="5074923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2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 flipH="1">
            <a:off x="8502359" y="5359792"/>
            <a:ext cx="712386" cy="369869"/>
            <a:chOff x="5388843" y="5074923"/>
            <a:chExt cx="642090" cy="369869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5727890" y="5259858"/>
              <a:ext cx="303043" cy="51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5388843" y="5074923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smtClean="0">
                  <a:solidFill>
                    <a:srgbClr val="FF0000"/>
                  </a:solidFill>
                </a:rPr>
                <a:t>3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 flipH="1">
            <a:off x="7789973" y="5912884"/>
            <a:ext cx="712386" cy="369332"/>
            <a:chOff x="5388843" y="5074923"/>
            <a:chExt cx="642090" cy="369332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5727890" y="5259858"/>
              <a:ext cx="303043" cy="51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5388843" y="5074923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4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 flipH="1">
            <a:off x="9214746" y="4080171"/>
            <a:ext cx="695465" cy="369869"/>
            <a:chOff x="5388847" y="5074923"/>
            <a:chExt cx="642102" cy="369869"/>
          </a:xfrm>
        </p:grpSpPr>
        <p:cxnSp>
          <p:nvCxnSpPr>
            <p:cNvPr id="21" name="Straight Arrow Connector 20"/>
            <p:cNvCxnSpPr/>
            <p:nvPr/>
          </p:nvCxnSpPr>
          <p:spPr>
            <a:xfrm>
              <a:off x="5727901" y="5259858"/>
              <a:ext cx="303048" cy="51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88847" y="5074923"/>
              <a:ext cx="339053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5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756953" y="3836688"/>
            <a:ext cx="3457792" cy="9233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294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380" y="0"/>
            <a:ext cx="10495239" cy="68580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2782389" y="4647075"/>
            <a:ext cx="834852" cy="369869"/>
            <a:chOff x="5130877" y="5074924"/>
            <a:chExt cx="900056" cy="369869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1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8263262" y="4647075"/>
            <a:ext cx="789297" cy="369869"/>
            <a:chOff x="5130877" y="5074924"/>
            <a:chExt cx="900056" cy="369869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1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431642" y="5201879"/>
            <a:ext cx="834852" cy="369869"/>
            <a:chOff x="5130877" y="5074924"/>
            <a:chExt cx="900056" cy="369869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2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 flipH="1">
            <a:off x="8755234" y="5201879"/>
            <a:ext cx="789297" cy="369869"/>
            <a:chOff x="5130877" y="5074924"/>
            <a:chExt cx="900056" cy="369869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3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38938" y="5198576"/>
            <a:ext cx="766811" cy="369332"/>
            <a:chOff x="5130877" y="5074924"/>
            <a:chExt cx="900056" cy="369332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2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 flipH="1">
            <a:off x="5306703" y="5198577"/>
            <a:ext cx="676086" cy="369869"/>
            <a:chOff x="5130877" y="5074924"/>
            <a:chExt cx="900056" cy="369869"/>
          </a:xfrm>
        </p:grpSpPr>
        <p:cxnSp>
          <p:nvCxnSpPr>
            <p:cNvPr id="21" name="Straight Arrow Connector 20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130877" y="5074924"/>
              <a:ext cx="339047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3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 flipH="1">
            <a:off x="9544530" y="5758390"/>
            <a:ext cx="695465" cy="369869"/>
            <a:chOff x="5388847" y="5074923"/>
            <a:chExt cx="642102" cy="369869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5727901" y="5259858"/>
              <a:ext cx="303048" cy="51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388847" y="5074923"/>
              <a:ext cx="339053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4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2431641" y="5620160"/>
            <a:ext cx="7112889" cy="64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917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831" y="0"/>
            <a:ext cx="10490337" cy="6858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717823" y="4056609"/>
            <a:ext cx="900056" cy="369332"/>
            <a:chOff x="5130877" y="5074924"/>
            <a:chExt cx="900056" cy="369332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1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244046" y="3882800"/>
            <a:ext cx="2429691" cy="17543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717823" y="4759963"/>
            <a:ext cx="900056" cy="369332"/>
            <a:chOff x="5130877" y="5074924"/>
            <a:chExt cx="900056" cy="369332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5469924" y="5259859"/>
              <a:ext cx="561009" cy="18439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3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717823" y="5467642"/>
            <a:ext cx="900056" cy="369332"/>
            <a:chOff x="5130877" y="5074924"/>
            <a:chExt cx="900056" cy="369332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4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 flipH="1">
            <a:off x="8673737" y="4575028"/>
            <a:ext cx="695465" cy="369869"/>
            <a:chOff x="5388847" y="5074923"/>
            <a:chExt cx="642102" cy="369869"/>
          </a:xfrm>
        </p:grpSpPr>
        <p:cxnSp>
          <p:nvCxnSpPr>
            <p:cNvPr id="20" name="Straight Arrow Connector 19"/>
            <p:cNvCxnSpPr/>
            <p:nvPr/>
          </p:nvCxnSpPr>
          <p:spPr>
            <a:xfrm>
              <a:off x="5727901" y="5259858"/>
              <a:ext cx="303048" cy="51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5388847" y="5074923"/>
              <a:ext cx="339053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2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 flipV="1">
            <a:off x="2056869" y="4713825"/>
            <a:ext cx="639105" cy="23107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706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10" y="0"/>
            <a:ext cx="10499580" cy="68580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717823" y="4056609"/>
            <a:ext cx="900056" cy="369332"/>
            <a:chOff x="5130877" y="5074924"/>
            <a:chExt cx="900056" cy="369332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1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 flipH="1">
            <a:off x="8673737" y="4575028"/>
            <a:ext cx="695465" cy="369869"/>
            <a:chOff x="5388847" y="5074923"/>
            <a:chExt cx="642102" cy="369869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5727901" y="5259858"/>
              <a:ext cx="303048" cy="51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388847" y="5074923"/>
              <a:ext cx="339053" cy="3698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2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244046" y="3882800"/>
            <a:ext cx="2429691" cy="17543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909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55" y="0"/>
            <a:ext cx="10527957" cy="68580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836655" y="2188621"/>
            <a:ext cx="900056" cy="369332"/>
            <a:chOff x="5130877" y="5074924"/>
            <a:chExt cx="900056" cy="369332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1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36655" y="2941912"/>
            <a:ext cx="900056" cy="369332"/>
            <a:chOff x="5130877" y="5074924"/>
            <a:chExt cx="900056" cy="369332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2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736062" y="3696251"/>
            <a:ext cx="900056" cy="369332"/>
            <a:chOff x="5130877" y="5074924"/>
            <a:chExt cx="900056" cy="369332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5469924" y="5259859"/>
              <a:ext cx="561009" cy="51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5130877" y="5074924"/>
              <a:ext cx="339047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3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0069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32</Words>
  <Application>Microsoft Macintosh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11</cp:revision>
  <dcterms:created xsi:type="dcterms:W3CDTF">2017-08-01T12:21:40Z</dcterms:created>
  <dcterms:modified xsi:type="dcterms:W3CDTF">2017-10-06T14:16:39Z</dcterms:modified>
</cp:coreProperties>
</file>

<file path=docProps/thumbnail.jpeg>
</file>